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D4D1-E494-6342-807F-00AB95A16D95}" type="datetimeFigureOut">
              <a:rPr lang="en-US" smtClean="0"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FA47-A0FD-3642-AD1B-F8575FC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Greek Temple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79" y="2264466"/>
            <a:ext cx="4109984" cy="29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4466"/>
            <a:ext cx="4740438" cy="31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593725" y="346075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200400" y="0"/>
            <a:ext cx="2819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Mod-Mies van der Rohe, Philip Johnson, Seagrams Building, glass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781800" y="0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Art Deco-William van Allen Chrysler Building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0"/>
            <a:ext cx="304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Interntl-Le Corbusier Villa Savoye,  Dame du Haut, machine for living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248400" y="41148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De Stijl-Rietveld, Schroder House</a:t>
            </a:r>
          </a:p>
        </p:txBody>
      </p:sp>
      <p:pic>
        <p:nvPicPr>
          <p:cNvPr id="15366" name="Picture 8" descr="gropius_bauha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322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73575"/>
            <a:ext cx="31242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chrysler_top_close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33400"/>
            <a:ext cx="2400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seagram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3200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 descr="savoy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29718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2971800"/>
            <a:ext cx="2819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>
                <a:solidFill>
                  <a:schemeClr val="tx1"/>
                </a:solidFill>
                <a:latin typeface="Times New Roman" charset="0"/>
              </a:rPr>
              <a:t>Modern Architecture</a:t>
            </a: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0" y="2819400"/>
            <a:ext cx="274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Louis Sullivan, Prudential</a:t>
            </a:r>
          </a:p>
        </p:txBody>
      </p:sp>
      <p:pic>
        <p:nvPicPr>
          <p:cNvPr id="15373" name="Picture 17" descr="Adler__Sullivan__Buffalo_NY_The_Guaranty_Prudential21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360738"/>
            <a:ext cx="268922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3200400" y="38100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Bauhaus, Gropius</a:t>
            </a:r>
            <a:br>
              <a:rPr lang="en-US" sz="1600"/>
            </a:b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7042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0" y="0"/>
            <a:ext cx="3733800" cy="47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Renzo </a:t>
            </a:r>
            <a:r>
              <a:rPr lang="en-US" sz="2800" dirty="0" err="1" smtClean="0"/>
              <a:t>Paino</a:t>
            </a:r>
            <a:r>
              <a:rPr lang="en-US" sz="2800" dirty="0" smtClean="0"/>
              <a:t>, Richard Rogers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 smtClean="0"/>
              <a:t>Pompadeau</a:t>
            </a:r>
            <a:r>
              <a:rPr lang="en-US" sz="2800" dirty="0" smtClean="0"/>
              <a:t> </a:t>
            </a:r>
            <a:r>
              <a:rPr lang="en-US" sz="2800" dirty="0"/>
              <a:t>Art Center</a:t>
            </a:r>
          </a:p>
          <a:p>
            <a:pPr eaLnBrk="1" hangingPunct="1">
              <a:spcBef>
                <a:spcPct val="50000"/>
              </a:spcBef>
            </a:pPr>
            <a:endParaRPr lang="en-US" sz="28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Robert </a:t>
            </a:r>
            <a:r>
              <a:rPr lang="en-US" sz="2800" dirty="0" err="1" smtClean="0"/>
              <a:t>Venturi</a:t>
            </a:r>
            <a:endParaRPr lang="en-US" sz="2800" dirty="0"/>
          </a:p>
          <a:p>
            <a:pPr eaLnBrk="1" hangingPunct="1">
              <a:spcBef>
                <a:spcPct val="50000"/>
              </a:spcBef>
            </a:pPr>
            <a:endParaRPr lang="en-US" sz="28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Robert </a:t>
            </a:r>
            <a:r>
              <a:rPr lang="en-US" sz="2800" dirty="0" err="1"/>
              <a:t>Venturi</a:t>
            </a:r>
            <a:endParaRPr lang="en-US" sz="2800" dirty="0"/>
          </a:p>
        </p:txBody>
      </p:sp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22751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-3175"/>
            <a:ext cx="531971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20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940" y="1869228"/>
            <a:ext cx="4262859" cy="1812153"/>
          </a:xfrm>
        </p:spPr>
        <p:txBody>
          <a:bodyPr/>
          <a:lstStyle/>
          <a:p>
            <a:r>
              <a:rPr lang="en-US" dirty="0" smtClean="0"/>
              <a:t>Early Christian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1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4191000" cy="1143000"/>
          </a:xfrm>
        </p:spPr>
        <p:txBody>
          <a:bodyPr/>
          <a:lstStyle/>
          <a:p>
            <a:r>
              <a:rPr lang="en-US" dirty="0" smtClean="0"/>
              <a:t>Early Christian</a:t>
            </a:r>
            <a:endParaRPr lang="en-US" dirty="0"/>
          </a:p>
        </p:txBody>
      </p:sp>
      <p:pic>
        <p:nvPicPr>
          <p:cNvPr id="24581" name="Picture 5" descr="san10s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5400"/>
            <a:ext cx="4933950" cy="685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3" name="Picture 7" descr="D3E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55838"/>
            <a:ext cx="4191000" cy="28400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388277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05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5" descr="Old 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AACHEAK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962400"/>
            <a:ext cx="3937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ypostyl_karn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35463"/>
            <a:ext cx="4267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225275" cy="995296"/>
          </a:xfrm>
        </p:spPr>
        <p:txBody>
          <a:bodyPr/>
          <a:lstStyle/>
          <a:p>
            <a:r>
              <a:rPr lang="en-US" dirty="0" smtClean="0"/>
              <a:t>Early Christian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5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plan_ser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52600"/>
            <a:ext cx="50704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 Michael’s          St </a:t>
            </a:r>
            <a:r>
              <a:rPr lang="en-US" dirty="0" err="1" smtClean="0"/>
              <a:t>Sernin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6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10000" cy="2620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Gothic Flying Buttress</a:t>
            </a:r>
            <a:endParaRPr lang="en-US" dirty="0"/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7258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85800"/>
            <a:ext cx="9120187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7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Bramante                  Michelangelo </a:t>
            </a:r>
            <a:br>
              <a:rPr lang="en-US" sz="3200" smtClean="0">
                <a:cs typeface="+mj-cs"/>
              </a:rPr>
            </a:br>
            <a:r>
              <a:rPr lang="en-US" smtClean="0">
                <a:cs typeface="+mj-cs"/>
              </a:rPr>
              <a:t>St. Peter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</a:t>
            </a:r>
          </a:p>
        </p:txBody>
      </p:sp>
      <p:pic>
        <p:nvPicPr>
          <p:cNvPr id="66565" name="Picture 5" descr="Braman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98700"/>
            <a:ext cx="4800600" cy="4559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6567" name="Picture 7" descr="aobf03-09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2286000"/>
            <a:ext cx="428625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93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>
                <a:latin typeface="Times New Roman" charset="0"/>
              </a:rPr>
              <a:t>HR Villa Rotunda             NC Chiswick Hs                 NC Monticello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Palladio                         Kent/ Boyle                     Jefferson </a:t>
            </a:r>
          </a:p>
        </p:txBody>
      </p:sp>
      <p:pic>
        <p:nvPicPr>
          <p:cNvPr id="14338" name="Picture 5" descr="Villa%20Rotunda,%20Pall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burl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600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monticello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524000"/>
            <a:ext cx="40179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7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90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Greek Temple</vt:lpstr>
      <vt:lpstr>Early Christian</vt:lpstr>
      <vt:lpstr>Early Christian</vt:lpstr>
      <vt:lpstr>Early Christian</vt:lpstr>
      <vt:lpstr>St Michael’s          St Sernin</vt:lpstr>
      <vt:lpstr>High Gothic Flying Buttress</vt:lpstr>
      <vt:lpstr>PowerPoint Presentation</vt:lpstr>
      <vt:lpstr>Bramante                  Michelangelo  St. Peter’s</vt:lpstr>
      <vt:lpstr>HR Villa Rotunda             NC Chiswick Hs                 NC Monticello Palladio                         Kent/ Boyle                     Jefferson </vt:lpstr>
      <vt:lpstr>Modern Architecture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Temple</dc:title>
  <dc:creator>Mercersburg Academy</dc:creator>
  <cp:lastModifiedBy>Mercersburg Academy</cp:lastModifiedBy>
  <cp:revision>5</cp:revision>
  <dcterms:created xsi:type="dcterms:W3CDTF">2014-06-25T11:34:11Z</dcterms:created>
  <dcterms:modified xsi:type="dcterms:W3CDTF">2014-06-25T11:54:01Z</dcterms:modified>
</cp:coreProperties>
</file>